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E8E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7" d="100"/>
          <a:sy n="47" d="100"/>
        </p:scale>
        <p:origin x="-1325" y="-91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2822AA-8EFE-49FB-87FC-5412D4E648FC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DAD5F2-D602-40CD-A629-1C4B44A68FFA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F575E4-E70F-4AFC-B8D4-E452CC49EEDC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0827DF-D17E-47C3-817F-BF7C2448A596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C842BF-41E5-4FF0-A7E0-0DE5797813F8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490546-0D30-41D2-8B89-16E905A4110F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3F3CAA-BA18-4845-8BEA-1CF393585FEA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FBE9B3-0C57-4E85-949D-33C17071621E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381EC2-6107-4E1F-B66F-82016D9A61CE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1BC3E9-AA88-4DF5-84FE-A088DD16C654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70F8F9-7C27-40CB-A091-C8B30D1BE62F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AABDF7-8A2B-458B-89BA-3DABF44471BB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78C185-5FA2-4701-B0C7-A6B381DF5E23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3BEFCE-294E-4FFB-9B86-9C21963BC15E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37D29B-B021-4C39-A761-6CF8CEE8EAC7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39C20C-983F-406E-8DAF-4B56A3D346E0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DD108A-C133-403E-9362-1D90EC7DAEDF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E4C93B-4A28-4EA5-9304-6A026180AC28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2EB9B3-C996-401E-A649-AEF14C038934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9CE7FC-0678-47D7-BF3F-23C9B0B65512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NZ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0A60A9-3C04-434C-808C-1BACB52DDBF8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ADA6B4-3B50-4059-8D28-D29873ED8D75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NZ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B33DB7E-C3EB-4CE5-94E0-18B43D0F0CF6}" type="datetimeFigureOut">
              <a:rPr lang="en-NZ"/>
              <a:pPr>
                <a:defRPr/>
              </a:pPr>
              <a:t>21/09/2012</a:t>
            </a:fld>
            <a:endParaRPr lang="en-NZ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dirty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7188C2B6-60A2-4B7E-9AA7-80A2D8314643}" type="slidenum">
              <a:rPr lang="en-NZ"/>
              <a:pPr>
                <a:defRPr/>
              </a:pPr>
              <a:t>‹#›</a:t>
            </a:fld>
            <a:endParaRPr lang="en-NZ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smtClean="0"/>
              <a:t>Dancing police helps traffic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NZ" dirty="0" smtClean="0">
                <a:solidFill>
                  <a:srgbClr val="FF0000"/>
                </a:solidFill>
              </a:rPr>
              <a:t>date:9</a:t>
            </a:r>
            <a:r>
              <a:rPr lang="en-NZ" baseline="30000" dirty="0" smtClean="0">
                <a:solidFill>
                  <a:srgbClr val="FF0000"/>
                </a:solidFill>
              </a:rPr>
              <a:t>th</a:t>
            </a:r>
            <a:r>
              <a:rPr lang="en-NZ" dirty="0" smtClean="0">
                <a:solidFill>
                  <a:srgbClr val="FF0000"/>
                </a:solidFill>
              </a:rPr>
              <a:t>  September  2012 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NZ" dirty="0" smtClean="0">
                <a:solidFill>
                  <a:srgbClr val="FF0000"/>
                </a:solidFill>
              </a:rPr>
              <a:t>Written by </a:t>
            </a:r>
            <a:r>
              <a:rPr lang="en-NZ" dirty="0">
                <a:solidFill>
                  <a:srgbClr val="FF0000"/>
                </a:solidFill>
              </a:rPr>
              <a:t>B</a:t>
            </a:r>
            <a:r>
              <a:rPr lang="en-NZ" dirty="0" smtClean="0">
                <a:solidFill>
                  <a:srgbClr val="FF0000"/>
                </a:solidFill>
              </a:rPr>
              <a:t>en connolly</a:t>
            </a:r>
            <a:endParaRPr lang="en-NZ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 smtClean="0"/>
          </a:p>
        </p:txBody>
      </p:sp>
      <p:pic>
        <p:nvPicPr>
          <p:cNvPr id="14338" name="Content Placeholder 4" descr="4f20cc27dbc4009a013876fb307718c5_M[1].jpg"/>
          <p:cNvPicPr>
            <a:picLocks noGrp="1" noChangeAspect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>
          <a:xfrm>
            <a:off x="0" y="0"/>
            <a:ext cx="9144000" cy="6858000"/>
          </a:xfrm>
        </p:spPr>
      </p:pic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60350"/>
            <a:ext cx="3008313" cy="5865813"/>
          </a:xfrm>
        </p:spPr>
        <p:txBody>
          <a:bodyPr rtlCol="0">
            <a:normAutofit fontScale="92500" lnSpcReduction="1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NZ" sz="2800" dirty="0" smtClean="0">
                <a:solidFill>
                  <a:srgbClr val="EE8E00"/>
                </a:solidFill>
              </a:rPr>
              <a:t> policeman dancing has become a star on the internet.  And has also helped busy traffic .  he was directing the traffic and dancing at the same time. He was directing the traffic but at the same time was entertaining  them. This happened  in the us </a:t>
            </a:r>
            <a:r>
              <a:rPr lang="en-NZ" sz="2800" smtClean="0">
                <a:solidFill>
                  <a:srgbClr val="EE8E00"/>
                </a:solidFill>
              </a:rPr>
              <a:t>on the </a:t>
            </a:r>
            <a:r>
              <a:rPr lang="en-NZ" sz="2800" dirty="0" smtClean="0">
                <a:solidFill>
                  <a:srgbClr val="EE8E00"/>
                </a:solidFill>
              </a:rPr>
              <a:t>9</a:t>
            </a:r>
            <a:r>
              <a:rPr lang="en-NZ" sz="2800" baseline="30000" dirty="0" smtClean="0">
                <a:solidFill>
                  <a:srgbClr val="EE8E00"/>
                </a:solidFill>
              </a:rPr>
              <a:t>th</a:t>
            </a:r>
            <a:r>
              <a:rPr lang="en-NZ" sz="2800" dirty="0" smtClean="0">
                <a:solidFill>
                  <a:srgbClr val="EE8E00"/>
                </a:solidFill>
              </a:rPr>
              <a:t> of September 2012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NZ" sz="2800" dirty="0">
              <a:solidFill>
                <a:srgbClr val="EE8E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99</TotalTime>
  <Words>61</Words>
  <Application>Microsoft Office PowerPoint</Application>
  <PresentationFormat>On-screen Show (4:3)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Calibri</vt:lpstr>
      <vt:lpstr>Arial</vt:lpstr>
      <vt:lpstr>Office Theme</vt:lpstr>
      <vt:lpstr>Dancing police helps traffic</vt:lpstr>
      <vt:lpstr>Slide 2</vt:lpstr>
    </vt:vector>
  </TitlesOfParts>
  <Company>Sancta Maria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Dancing police helps traffic</dc:title>
  <dc:creator>ICT Services</dc:creator>
  <cp:lastModifiedBy>Samuel</cp:lastModifiedBy>
  <cp:revision>13</cp:revision>
  <dcterms:created xsi:type="dcterms:W3CDTF">2012-09-17T04:49:54Z</dcterms:created>
  <dcterms:modified xsi:type="dcterms:W3CDTF">2012-09-20T21:51:03Z</dcterms:modified>
</cp:coreProperties>
</file>